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100" d="100"/>
          <a:sy n="100" d="100"/>
        </p:scale>
        <p:origin x="9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0662544" y="1526409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0662543" y="3611292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0662543" y="554799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1290670" y="838200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2209800" y="381000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4712568" y="381000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7387437" y="381000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277</Words>
  <Application>Microsoft Office PowerPoint</Application>
  <PresentationFormat>Widescreen</PresentationFormat>
  <Paragraphs>92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51</cp:revision>
  <dcterms:created xsi:type="dcterms:W3CDTF">2022-07-26T19:04:22Z</dcterms:created>
  <dcterms:modified xsi:type="dcterms:W3CDTF">2022-11-08T23:44:16Z</dcterms:modified>
</cp:coreProperties>
</file>